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  <p:sldMasterId id="2147483663" r:id="rId3"/>
  </p:sldMasterIdLst>
  <p:notesMasterIdLst>
    <p:notesMasterId r:id="rId5"/>
  </p:notesMasterIdLst>
  <p:sldIdLst>
    <p:sldId id="256" r:id="rId4"/>
  </p:sldIdLst>
  <p:sldSz cx="30279975" cy="42808525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289">
          <p15:clr>
            <a:srgbClr val="A4A3A4"/>
          </p15:clr>
        </p15:guide>
        <p15:guide id="2" orient="horz" pos="26264">
          <p15:clr>
            <a:srgbClr val="A4A3A4"/>
          </p15:clr>
        </p15:guide>
        <p15:guide id="3" orient="horz" pos="2793">
          <p15:clr>
            <a:srgbClr val="A4A3A4"/>
          </p15:clr>
        </p15:guide>
        <p15:guide id="4" pos="95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jhAHJShaLGNwIBAIeZg2XjsR1P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7" d="100"/>
          <a:sy n="17" d="100"/>
        </p:scale>
        <p:origin x="3204" y="150"/>
      </p:cViewPr>
      <p:guideLst>
        <p:guide orient="horz" pos="6289"/>
        <p:guide orient="horz" pos="26264"/>
        <p:guide orient="horz" pos="2793"/>
        <p:guide pos="953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customschemas.google.com/relationships/presentationmetadata" Target="metadata"/><Relationship Id="rId4" Type="http://schemas.openxmlformats.org/officeDocument/2006/relationships/slide" Target="slides/slid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084388" y="744538"/>
            <a:ext cx="263048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t" anchorCtr="0">
            <a:noAutofit/>
          </a:bodyPr>
          <a:lstStyle>
            <a:lvl1pPr marL="457200" marR="0" lvl="0" indent="-228600" algn="l" rtl="0">
              <a:spcBef>
                <a:spcPts val="33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3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3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3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3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:notes"/>
          <p:cNvSpPr txBox="1">
            <a:spLocks noGrp="1"/>
          </p:cNvSpPr>
          <p:nvPr>
            <p:ph type="sldNum" idx="12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84388" y="744538"/>
            <a:ext cx="2630487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1" name="Google Shape;171;p1:notes"/>
          <p:cNvSpPr txBox="1">
            <a:spLocks noGrp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825" tIns="47900" rIns="95825" bIns="47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">
  <p:cSld name="Disposition personnalisé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ctrTitle"/>
          </p:nvPr>
        </p:nvSpPr>
        <p:spPr>
          <a:xfrm>
            <a:off x="2271714" y="13298488"/>
            <a:ext cx="25736550" cy="917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ubTitle" idx="1"/>
          </p:nvPr>
        </p:nvSpPr>
        <p:spPr>
          <a:xfrm>
            <a:off x="4541838" y="24258591"/>
            <a:ext cx="21196300" cy="1093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1"/>
          </p:nvPr>
        </p:nvSpPr>
        <p:spPr>
          <a:xfrm>
            <a:off x="1514475" y="9988552"/>
            <a:ext cx="27251025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392364" y="27508200"/>
            <a:ext cx="25738137" cy="850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2392364" y="18143541"/>
            <a:ext cx="25738137" cy="936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1"/>
          </p:nvPr>
        </p:nvSpPr>
        <p:spPr>
          <a:xfrm>
            <a:off x="1514477" y="9988552"/>
            <a:ext cx="13549313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2"/>
          </p:nvPr>
        </p:nvSpPr>
        <p:spPr>
          <a:xfrm>
            <a:off x="15216188" y="9988552"/>
            <a:ext cx="13549312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body" idx="1"/>
          </p:nvPr>
        </p:nvSpPr>
        <p:spPr>
          <a:xfrm>
            <a:off x="1514476" y="9582150"/>
            <a:ext cx="13377863" cy="399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2"/>
          </p:nvPr>
        </p:nvSpPr>
        <p:spPr>
          <a:xfrm>
            <a:off x="1514476" y="13576302"/>
            <a:ext cx="13377863" cy="246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body" idx="3"/>
          </p:nvPr>
        </p:nvSpPr>
        <p:spPr>
          <a:xfrm>
            <a:off x="15381288" y="9582150"/>
            <a:ext cx="13384212" cy="399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body" idx="4"/>
          </p:nvPr>
        </p:nvSpPr>
        <p:spPr>
          <a:xfrm>
            <a:off x="15381288" y="13576302"/>
            <a:ext cx="13384212" cy="246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1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2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1514476" y="1704976"/>
            <a:ext cx="9961563" cy="725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1"/>
          </p:nvPr>
        </p:nvSpPr>
        <p:spPr>
          <a:xfrm>
            <a:off x="11837990" y="1704975"/>
            <a:ext cx="16927512" cy="3653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2"/>
          </p:nvPr>
        </p:nvSpPr>
        <p:spPr>
          <a:xfrm>
            <a:off x="1514476" y="8958266"/>
            <a:ext cx="9961563" cy="2928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>
            <a:off x="5935664" y="29965650"/>
            <a:ext cx="18167350" cy="353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>
            <a:spLocks noGrp="1"/>
          </p:cNvSpPr>
          <p:nvPr>
            <p:ph type="pic" idx="2"/>
          </p:nvPr>
        </p:nvSpPr>
        <p:spPr>
          <a:xfrm>
            <a:off x="5935664" y="3824291"/>
            <a:ext cx="18167350" cy="2568575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4"/>
          <p:cNvSpPr txBox="1">
            <a:spLocks noGrp="1"/>
          </p:cNvSpPr>
          <p:nvPr>
            <p:ph type="body" idx="1"/>
          </p:nvPr>
        </p:nvSpPr>
        <p:spPr>
          <a:xfrm>
            <a:off x="5935664" y="33504191"/>
            <a:ext cx="18167350" cy="502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 rot="5400000">
            <a:off x="1014413" y="10488615"/>
            <a:ext cx="28251150" cy="272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5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>
  <p:cSld name="Titre vertical et texte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6" descr="baspage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87515" y="40176450"/>
            <a:ext cx="19902487" cy="15494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6"/>
          <p:cNvSpPr txBox="1">
            <a:spLocks noGrp="1"/>
          </p:cNvSpPr>
          <p:nvPr>
            <p:ph type="body" idx="1"/>
          </p:nvPr>
        </p:nvSpPr>
        <p:spPr>
          <a:xfrm rot="5400000">
            <a:off x="-6604792" y="9833770"/>
            <a:ext cx="36525200" cy="20286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6"/>
          <p:cNvSpPr txBox="1">
            <a:spLocks noGrp="1"/>
          </p:cNvSpPr>
          <p:nvPr>
            <p:ph type="ftr" idx="11"/>
          </p:nvPr>
        </p:nvSpPr>
        <p:spPr>
          <a:xfrm>
            <a:off x="5505450" y="39676388"/>
            <a:ext cx="202692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8"/>
          <p:cNvSpPr txBox="1">
            <a:spLocks noGrp="1"/>
          </p:cNvSpPr>
          <p:nvPr>
            <p:ph type="ctrTitle"/>
          </p:nvPr>
        </p:nvSpPr>
        <p:spPr>
          <a:xfrm>
            <a:off x="2271714" y="13298488"/>
            <a:ext cx="25736550" cy="917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subTitle" idx="1"/>
          </p:nvPr>
        </p:nvSpPr>
        <p:spPr>
          <a:xfrm>
            <a:off x="4541838" y="24258591"/>
            <a:ext cx="21196300" cy="10939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8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9"/>
          <p:cNvSpPr txBox="1">
            <a:spLocks noGrp="1"/>
          </p:cNvSpPr>
          <p:nvPr>
            <p:ph type="body" idx="1"/>
          </p:nvPr>
        </p:nvSpPr>
        <p:spPr>
          <a:xfrm>
            <a:off x="1514475" y="9988552"/>
            <a:ext cx="27251025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9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9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2392364" y="27508200"/>
            <a:ext cx="25738137" cy="850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body" idx="1"/>
          </p:nvPr>
        </p:nvSpPr>
        <p:spPr>
          <a:xfrm>
            <a:off x="2392364" y="18143541"/>
            <a:ext cx="25738137" cy="9364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0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1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1"/>
          </p:nvPr>
        </p:nvSpPr>
        <p:spPr>
          <a:xfrm>
            <a:off x="1514477" y="9988552"/>
            <a:ext cx="13549313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body" idx="2"/>
          </p:nvPr>
        </p:nvSpPr>
        <p:spPr>
          <a:xfrm>
            <a:off x="15216188" y="9988552"/>
            <a:ext cx="13549312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2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body" idx="1"/>
          </p:nvPr>
        </p:nvSpPr>
        <p:spPr>
          <a:xfrm>
            <a:off x="1514476" y="9582150"/>
            <a:ext cx="13377863" cy="399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body" idx="2"/>
          </p:nvPr>
        </p:nvSpPr>
        <p:spPr>
          <a:xfrm>
            <a:off x="1514476" y="13576302"/>
            <a:ext cx="13377863" cy="246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body" idx="3"/>
          </p:nvPr>
        </p:nvSpPr>
        <p:spPr>
          <a:xfrm>
            <a:off x="15381288" y="9582150"/>
            <a:ext cx="13384212" cy="399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4"/>
          </p:nvPr>
        </p:nvSpPr>
        <p:spPr>
          <a:xfrm>
            <a:off x="15381288" y="13576302"/>
            <a:ext cx="13384212" cy="246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1514476" y="1704976"/>
            <a:ext cx="9961563" cy="7253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11837990" y="1704975"/>
            <a:ext cx="16927512" cy="36534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body" idx="2"/>
          </p:nvPr>
        </p:nvSpPr>
        <p:spPr>
          <a:xfrm>
            <a:off x="1514476" y="8958266"/>
            <a:ext cx="9961563" cy="29281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5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6"/>
          <p:cNvSpPr txBox="1">
            <a:spLocks noGrp="1"/>
          </p:cNvSpPr>
          <p:nvPr>
            <p:ph type="title"/>
          </p:nvPr>
        </p:nvSpPr>
        <p:spPr>
          <a:xfrm>
            <a:off x="5935664" y="29965650"/>
            <a:ext cx="18167350" cy="3538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6"/>
          <p:cNvSpPr>
            <a:spLocks noGrp="1"/>
          </p:cNvSpPr>
          <p:nvPr>
            <p:ph type="pic" idx="2"/>
          </p:nvPr>
        </p:nvSpPr>
        <p:spPr>
          <a:xfrm>
            <a:off x="5935664" y="3824291"/>
            <a:ext cx="18167350" cy="2568575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5935664" y="33504191"/>
            <a:ext cx="18167350" cy="502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6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26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 rot="5400000">
            <a:off x="1014413" y="10488615"/>
            <a:ext cx="28251150" cy="272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7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 txBox="1">
            <a:spLocks noGrp="1"/>
          </p:cNvSpPr>
          <p:nvPr>
            <p:ph type="title"/>
          </p:nvPr>
        </p:nvSpPr>
        <p:spPr>
          <a:xfrm rot="5400000">
            <a:off x="7096920" y="16571120"/>
            <a:ext cx="36525200" cy="681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body" idx="1"/>
          </p:nvPr>
        </p:nvSpPr>
        <p:spPr>
          <a:xfrm rot="5400000">
            <a:off x="-6604792" y="9833770"/>
            <a:ext cx="36525200" cy="20286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28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megaprint.com/" TargetMode="External"/><Relationship Id="rId4" Type="http://schemas.openxmlformats.org/officeDocument/2006/relationships/hyperlink" Target="http://www.postersession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516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>
            <a:hlinkClick r:id="rId4"/>
          </p:cNvPr>
          <p:cNvSpPr txBox="1"/>
          <p:nvPr/>
        </p:nvSpPr>
        <p:spPr>
          <a:xfrm rot="-5400000">
            <a:off x="24791589" y="42192548"/>
            <a:ext cx="310362" cy="103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www.postersession.com</a:t>
            </a:r>
            <a:endParaRPr sz="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/>
          <p:nvPr/>
        </p:nvSpPr>
        <p:spPr>
          <a:xfrm rot="-5400000">
            <a:off x="24752300" y="42189374"/>
            <a:ext cx="388938" cy="103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www.postersession.com</a:t>
            </a:r>
            <a:endParaRPr sz="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Google Shape;12;p2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r="38726"/>
          <a:stretch/>
        </p:blipFill>
        <p:spPr>
          <a:xfrm>
            <a:off x="22909215" y="42149714"/>
            <a:ext cx="3808412" cy="20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26717626" y="42075099"/>
            <a:ext cx="2242557" cy="318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5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www.postersession.com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5160"/>
        </a:solid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1514475" y="9988552"/>
            <a:ext cx="27251025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5160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7"/>
          <p:cNvSpPr txBox="1">
            <a:spLocks noGrp="1"/>
          </p:cNvSpPr>
          <p:nvPr>
            <p:ph type="title"/>
          </p:nvPr>
        </p:nvSpPr>
        <p:spPr>
          <a:xfrm>
            <a:off x="1514475" y="1714500"/>
            <a:ext cx="27251025" cy="7134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7"/>
          <p:cNvSpPr txBox="1">
            <a:spLocks noGrp="1"/>
          </p:cNvSpPr>
          <p:nvPr>
            <p:ph type="body" idx="1"/>
          </p:nvPr>
        </p:nvSpPr>
        <p:spPr>
          <a:xfrm>
            <a:off x="1514475" y="9988552"/>
            <a:ext cx="27251025" cy="28251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7"/>
          <p:cNvSpPr txBox="1">
            <a:spLocks noGrp="1"/>
          </p:cNvSpPr>
          <p:nvPr>
            <p:ph type="dt" idx="10"/>
          </p:nvPr>
        </p:nvSpPr>
        <p:spPr>
          <a:xfrm>
            <a:off x="151447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ftr" idx="11"/>
          </p:nvPr>
        </p:nvSpPr>
        <p:spPr>
          <a:xfrm>
            <a:off x="10345739" y="39676388"/>
            <a:ext cx="9588500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7"/>
          <p:cNvSpPr txBox="1">
            <a:spLocks noGrp="1"/>
          </p:cNvSpPr>
          <p:nvPr>
            <p:ph type="sldNum" idx="12"/>
          </p:nvPr>
        </p:nvSpPr>
        <p:spPr>
          <a:xfrm>
            <a:off x="21701125" y="39676388"/>
            <a:ext cx="7064375" cy="2279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6A9F3"/>
        </a:solid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"/>
          <p:cNvSpPr/>
          <p:nvPr/>
        </p:nvSpPr>
        <p:spPr>
          <a:xfrm>
            <a:off x="30480" y="551641"/>
            <a:ext cx="30275213" cy="5128570"/>
          </a:xfrm>
          <a:prstGeom prst="rect">
            <a:avLst/>
          </a:prstGeom>
          <a:solidFill>
            <a:srgbClr val="0075A2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00"/>
              <a:buFont typeface="Arial"/>
              <a:buNone/>
            </a:pPr>
            <a:endParaRPr sz="8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"/>
          <p:cNvSpPr/>
          <p:nvPr/>
        </p:nvSpPr>
        <p:spPr>
          <a:xfrm>
            <a:off x="543662" y="5900450"/>
            <a:ext cx="29192647" cy="34483215"/>
          </a:xfrm>
          <a:prstGeom prst="roundRect">
            <a:avLst>
              <a:gd name="adj" fmla="val 1454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87000" tIns="43500" rIns="87000" bIns="43500" anchor="ctr" anchorCtr="0">
            <a:noAutofit/>
          </a:bodyPr>
          <a:lstStyle/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"/>
          <p:cNvSpPr txBox="1"/>
          <p:nvPr/>
        </p:nvSpPr>
        <p:spPr>
          <a:xfrm>
            <a:off x="998538" y="846766"/>
            <a:ext cx="28230512" cy="79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6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" name="Google Shape;176;p1"/>
          <p:cNvSpPr/>
          <p:nvPr/>
        </p:nvSpPr>
        <p:spPr>
          <a:xfrm>
            <a:off x="0" y="40236931"/>
            <a:ext cx="30279975" cy="27083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"/>
          <p:cNvSpPr txBox="1"/>
          <p:nvPr/>
        </p:nvSpPr>
        <p:spPr>
          <a:xfrm>
            <a:off x="3826042" y="3110147"/>
            <a:ext cx="19149377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4800" b="1" i="0" u="none" strike="noStrike" cap="none" dirty="0">
                <a:solidFill>
                  <a:srgbClr val="50F01A"/>
                </a:solidFill>
                <a:latin typeface="Calibri"/>
                <a:ea typeface="Calibri"/>
                <a:cs typeface="Calibri"/>
                <a:sym typeface="Calibri"/>
              </a:rPr>
              <a:t>Author and Co-authors Name</a:t>
            </a:r>
            <a:endParaRPr sz="3600" b="0" i="0" u="none" strike="noStrike" cap="none" dirty="0">
              <a:solidFill>
                <a:srgbClr val="50F01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36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Affiliations</a:t>
            </a:r>
            <a:endParaRPr sz="36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"/>
          <p:cNvSpPr txBox="1"/>
          <p:nvPr/>
        </p:nvSpPr>
        <p:spPr>
          <a:xfrm>
            <a:off x="2354497" y="953227"/>
            <a:ext cx="21336000" cy="1080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6000" b="1" dirty="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Abstract Title</a:t>
            </a:r>
            <a:endParaRPr sz="6000" b="0" i="0" u="none" strike="noStrike" cap="none" dirty="0">
              <a:solidFill>
                <a:srgbClr val="FFFF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"/>
          <p:cNvSpPr txBox="1"/>
          <p:nvPr/>
        </p:nvSpPr>
        <p:spPr>
          <a:xfrm>
            <a:off x="984069" y="6095489"/>
            <a:ext cx="28311835" cy="3627280"/>
          </a:xfrm>
          <a:prstGeom prst="rect">
            <a:avLst/>
          </a:prstGeom>
          <a:solidFill>
            <a:srgbClr val="ECF2D9"/>
          </a:solidFill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Introduction: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0" name="Google Shape;180;p1"/>
          <p:cNvSpPr txBox="1"/>
          <p:nvPr/>
        </p:nvSpPr>
        <p:spPr>
          <a:xfrm>
            <a:off x="972542" y="10365501"/>
            <a:ext cx="28323362" cy="5613978"/>
          </a:xfrm>
          <a:prstGeom prst="rect">
            <a:avLst/>
          </a:prstGeom>
          <a:solidFill>
            <a:srgbClr val="C8FBEC"/>
          </a:solidFill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Aims and Objectives:</a:t>
            </a:r>
            <a:endParaRPr lang="en-IN" sz="5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"/>
          <p:cNvSpPr txBox="1"/>
          <p:nvPr/>
        </p:nvSpPr>
        <p:spPr>
          <a:xfrm>
            <a:off x="984070" y="33086773"/>
            <a:ext cx="28237741" cy="341183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Conclusion: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5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b="1" i="0" u="none" strike="noStrike" cap="none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"/>
          <p:cNvSpPr txBox="1"/>
          <p:nvPr/>
        </p:nvSpPr>
        <p:spPr>
          <a:xfrm>
            <a:off x="1009671" y="17073452"/>
            <a:ext cx="28323362" cy="5818649"/>
          </a:xfrm>
          <a:prstGeom prst="rect">
            <a:avLst/>
          </a:prstGeom>
          <a:solidFill>
            <a:srgbClr val="C4EEFF"/>
          </a:solidFill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Materials and Methods: </a:t>
            </a: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1"/>
          <p:cNvSpPr/>
          <p:nvPr/>
        </p:nvSpPr>
        <p:spPr>
          <a:xfrm>
            <a:off x="984070" y="37005014"/>
            <a:ext cx="28252220" cy="2431394"/>
          </a:xfrm>
          <a:prstGeom prst="rect">
            <a:avLst/>
          </a:prstGeom>
          <a:solidFill>
            <a:srgbClr val="C4E2FC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References:</a:t>
            </a:r>
            <a:endParaRPr lang="en-IN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IN" sz="2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2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Contact/Email Id: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8" name="Google Shape;188;p1"/>
          <p:cNvSpPr txBox="1"/>
          <p:nvPr/>
        </p:nvSpPr>
        <p:spPr>
          <a:xfrm>
            <a:off x="3544892" y="40123946"/>
            <a:ext cx="22850248" cy="2708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7000" b="1" dirty="0">
                <a:solidFill>
                  <a:schemeClr val="lt1"/>
                </a:solidFill>
              </a:rPr>
              <a:t>37</a:t>
            </a:r>
            <a:r>
              <a:rPr lang="en-IN" sz="7000" b="1" baseline="30000" dirty="0">
                <a:solidFill>
                  <a:schemeClr val="lt1"/>
                </a:solidFill>
              </a:rPr>
              <a:t>th</a:t>
            </a:r>
            <a:r>
              <a:rPr lang="en-IN" sz="7000" b="1" dirty="0">
                <a:solidFill>
                  <a:schemeClr val="lt1"/>
                </a:solidFill>
              </a:rPr>
              <a:t> UPAROICON</a:t>
            </a:r>
            <a:r>
              <a:rPr lang="en-IN" sz="7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2026</a:t>
            </a:r>
            <a:endParaRPr lang="en-IN" sz="7000" b="1" dirty="0">
              <a:solidFill>
                <a:schemeClr val="lt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000" b="1" dirty="0">
                <a:solidFill>
                  <a:schemeClr val="lt1"/>
                </a:solidFill>
              </a:rPr>
              <a:t>Organized by Department of Radiation Oncology,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000" b="1" dirty="0">
                <a:solidFill>
                  <a:schemeClr val="lt1"/>
                </a:solidFill>
              </a:rPr>
              <a:t>Kalyan Singh  Super Specialty Cancer Institute, </a:t>
            </a:r>
            <a:r>
              <a:rPr lang="en-IN" sz="50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Lucknow, Uttar Pradesh</a:t>
            </a:r>
            <a:endParaRPr sz="5000" dirty="0"/>
          </a:p>
        </p:txBody>
      </p:sp>
      <p:pic>
        <p:nvPicPr>
          <p:cNvPr id="212" name="Google Shape;21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00291" y="32665874"/>
            <a:ext cx="235815" cy="21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14260" y="29008716"/>
            <a:ext cx="388654" cy="35817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6F7BAA0-B41B-2127-1AD1-4748A5A30CFD}"/>
              </a:ext>
            </a:extLst>
          </p:cNvPr>
          <p:cNvSpPr/>
          <p:nvPr/>
        </p:nvSpPr>
        <p:spPr>
          <a:xfrm>
            <a:off x="1009671" y="1642104"/>
            <a:ext cx="2816371" cy="28038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EA0A44-A80F-8D8F-5678-EF6AC934F013}"/>
              </a:ext>
            </a:extLst>
          </p:cNvPr>
          <p:cNvSpPr txBox="1"/>
          <p:nvPr/>
        </p:nvSpPr>
        <p:spPr>
          <a:xfrm>
            <a:off x="1099229" y="2163604"/>
            <a:ext cx="26372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4000" dirty="0">
                <a:solidFill>
                  <a:srgbClr val="FF0000"/>
                </a:solidFill>
              </a:rPr>
              <a:t>Presenting</a:t>
            </a:r>
          </a:p>
          <a:p>
            <a:pPr algn="ctr"/>
            <a:r>
              <a:rPr lang="en-IN" sz="4000" dirty="0">
                <a:solidFill>
                  <a:srgbClr val="FF0000"/>
                </a:solidFill>
              </a:rPr>
              <a:t>institute </a:t>
            </a:r>
          </a:p>
          <a:p>
            <a:pPr algn="ctr"/>
            <a:r>
              <a:rPr lang="en-IN" sz="4000" dirty="0">
                <a:solidFill>
                  <a:srgbClr val="FF0000"/>
                </a:solidFill>
              </a:rPr>
              <a:t>Logo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7DFFFC-0111-1BA5-ADB4-47E031300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9841" y="1260393"/>
            <a:ext cx="4967224" cy="35769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BA89DC-7F3D-68A2-5804-F34DC0070F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9541" y="1290871"/>
            <a:ext cx="3124200" cy="3576929"/>
          </a:xfrm>
          <a:prstGeom prst="rect">
            <a:avLst/>
          </a:prstGeom>
        </p:spPr>
      </p:pic>
      <p:sp>
        <p:nvSpPr>
          <p:cNvPr id="10" name="Google Shape;182;p1">
            <a:extLst>
              <a:ext uri="{FF2B5EF4-FFF2-40B4-BE49-F238E27FC236}">
                <a16:creationId xmlns:a16="http://schemas.microsoft.com/office/drawing/2014/main" id="{C70A6847-1197-738F-69F9-4D675897E2B8}"/>
              </a:ext>
            </a:extLst>
          </p:cNvPr>
          <p:cNvSpPr txBox="1"/>
          <p:nvPr/>
        </p:nvSpPr>
        <p:spPr>
          <a:xfrm>
            <a:off x="898449" y="23435047"/>
            <a:ext cx="28323362" cy="8976437"/>
          </a:xfrm>
          <a:prstGeom prst="rect">
            <a:avLst/>
          </a:prstGeom>
          <a:solidFill>
            <a:srgbClr val="C4EEFF"/>
          </a:solidFill>
          <a:ln>
            <a:noFill/>
          </a:ln>
        </p:spPr>
        <p:txBody>
          <a:bodyPr spcFirstLastPara="1" wrap="square" lIns="87000" tIns="43500" rIns="87000" bIns="43500" anchor="t" anchorCtr="0">
            <a:spAutoFit/>
          </a:bodyPr>
          <a:lstStyle/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5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Results:</a:t>
            </a: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IN" sz="5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Personnalisé 2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105964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53</Words>
  <Application>Microsoft Office PowerPoint</Application>
  <PresentationFormat>Custom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Default Design</vt:lpstr>
      <vt:lpstr>Conception personnalisée</vt:lpstr>
      <vt:lpstr>1_Conception personnalisée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Ethan Shulda</dc:creator>
  <cp:lastModifiedBy>Radiation Office</cp:lastModifiedBy>
  <cp:revision>3</cp:revision>
  <dcterms:created xsi:type="dcterms:W3CDTF">2008-12-04T00:20:37Z</dcterms:created>
  <dcterms:modified xsi:type="dcterms:W3CDTF">2026-10-06T09:21:52Z</dcterms:modified>
</cp:coreProperties>
</file>